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115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39CB29-87AE-F0BE-ED5F-E68CB9E806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FC22E44-528C-8D42-C214-74F2A5426D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4BFF52E-64AC-6C61-E3E9-310004BC8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465BF7C-1F8F-A8C1-6C99-A7A90BE27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95152B3-8B42-FC50-9BA8-F8E1C6ADB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9949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D0D98B-1EAD-AC8F-55AA-02F24B908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00D3DCF-8BE1-DA6F-4561-759D9C8141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6B23896-59CD-D23D-659E-82A9BB968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27DD4D-BD74-2F39-706E-75F2C99DB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8D29F7-0412-4741-C3D5-22212C29B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002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125A36C-D3AA-6763-69BA-78BCA22233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2D240FE-A4C0-7C17-732A-40483601D9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8CF6BFC-9FEC-E4E1-8EB0-BD6335467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05189D4-2D34-10F7-7F13-246EDC87C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355426-842C-86B6-7E39-F0D0F8535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8587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6339DE-E4E0-E77B-A5E1-79D2D2CAB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045CE0-1F1D-2556-F168-FF1E9ABE0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017468-A7C0-E776-957F-4FB40C870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1315FE-F550-A501-E79B-45E95CC4D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A1AC3C0-363C-808B-BEDF-92068F26D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903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2690AF-3D89-E6CF-A9D7-E12BE9DB2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B1ECD54-4924-9320-B75B-92C99C75A6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446E66-FE90-751B-5264-83A488623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F063A59-D149-0A78-EA28-59895C7D8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496978F-2685-DB66-108E-D18C084F3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6494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D3F676-90C2-7D5D-8F20-C1135BBC3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BE5FF7-CE6B-620F-8559-9A982487A6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5F3930-7840-157C-3341-D138A8F02E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D25D6F0-DFF8-C1D4-18BC-04942FDB8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0BE0A5D-97A8-B3CD-1BF6-BDDD0E7A6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63B7A7E-BDE7-057C-78B2-2AC825398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162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5B4043-522E-7F49-4135-9AC9E357E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74D0048-F5C9-40AA-9D56-757FB9F25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6F10304-D31F-2532-2CA9-6A5CCF2C33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6A5005E-027C-66CF-E34F-705EDDC061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4BC7C6C-5E30-9C8D-3F79-67ABE8BB6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885AD6A-086A-AD0F-BB6B-60E485743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B08AF78-9AA8-F94F-690F-044EEF0B7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D69D16F-DCFC-5B50-0018-8C535E7BB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8783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A17FA6-71E1-EE4A-63ED-A82E671A2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387D53E-DE83-92D0-B807-D849A7346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09E3FDE-477D-7B68-115A-6FF9A5780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00CB4D1-8BF4-4ADC-B9A8-631EC2C99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3270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E660F2D-48B0-FB12-95E2-86140AFDF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B4C3756-C59F-01B0-BEA6-EA5C4F927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027706-BA1C-950A-5510-9E83A2FF4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06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C9A77B-F64A-4FFA-B28C-3754F8083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DE06992-8753-5312-3EC1-48A784FFB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FA59ED1-D67C-6C83-F34C-3A101A40E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F118617-3A7A-CE2A-5912-1E034CAEC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7CAAE33-ED24-5F21-88D5-D00DCB352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D67B30-AC6A-0473-9F10-066D02C6A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3285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E8CD4A-2A95-DFF4-A337-6632DD566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DA7E8C7-4E63-0D1A-A12F-99CB82700C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B8EA2CB-0B19-A93E-3C1E-218502D07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DBB2B62-D6C6-4D7A-B642-98E8E15B7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74B8491-CB6B-17F4-5CF8-16F263A7F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FBB6D30-531A-96F1-164D-1EA8FD43B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8427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DCF6A89-88B6-F79F-FD36-78E18658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B663A7B-B5A0-519B-2D80-AC8B6D9D9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C55B24-F047-8882-9BD7-FFAF2709E9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A8DF21-D54F-4AEF-B691-653D69F55045}" type="datetimeFigureOut">
              <a:rPr lang="zh-TW" altLang="en-US" smtClean="0"/>
              <a:t>2024/4/24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7266311-CA2F-EF41-89C9-8A7205815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432F088-E4AF-F6AA-7390-20EFE51616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AD78A8-CADC-4B14-8D45-93DDA33144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782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F0A24F-69BA-9C77-45DA-6D27E925E7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專題主題：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A538309-7964-277C-0706-38C0199685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點餐系統</a:t>
            </a:r>
            <a:r>
              <a:rPr lang="en-US" altLang="zh-TW" sz="4000" dirty="0"/>
              <a:t>(</a:t>
            </a:r>
            <a:r>
              <a:rPr lang="zh-TW" altLang="en-US" sz="4000" dirty="0"/>
              <a:t>飲料、食物、點心等</a:t>
            </a:r>
            <a:r>
              <a:rPr lang="en-US" altLang="zh-TW" sz="4000" dirty="0"/>
              <a:t>)</a:t>
            </a:r>
            <a:endParaRPr lang="zh-TW" altLang="en-US" sz="4000" dirty="0"/>
          </a:p>
          <a:p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60084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BB3516-02A5-31EF-6949-D673E2D5B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預期將開發的功能：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D3B532-AB18-02BF-6706-ECC02117B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登入註冊功能</a:t>
            </a:r>
            <a:endParaRPr lang="en-US" altLang="zh-TW" dirty="0"/>
          </a:p>
          <a:p>
            <a:r>
              <a:rPr lang="zh-TW" altLang="en-US" dirty="0"/>
              <a:t>查看菜單</a:t>
            </a:r>
            <a:endParaRPr lang="en-US" altLang="zh-TW" dirty="0"/>
          </a:p>
          <a:p>
            <a:r>
              <a:rPr lang="zh-TW" altLang="en-US" dirty="0"/>
              <a:t>點餐功能</a:t>
            </a:r>
            <a:endParaRPr lang="en-US" altLang="zh-TW" dirty="0"/>
          </a:p>
          <a:p>
            <a:r>
              <a:rPr lang="zh-TW" altLang="en-US" dirty="0"/>
              <a:t>加入、修改購物車功能</a:t>
            </a:r>
            <a:endParaRPr lang="en-US" altLang="zh-TW" dirty="0"/>
          </a:p>
          <a:p>
            <a:r>
              <a:rPr lang="zh-TW" altLang="en-US" dirty="0"/>
              <a:t>總計金額功能</a:t>
            </a:r>
            <a:endParaRPr lang="en-US" altLang="zh-TW" dirty="0"/>
          </a:p>
          <a:p>
            <a:r>
              <a:rPr lang="zh-TW" altLang="en-US" dirty="0"/>
              <a:t>結帳、送出訂單功能</a:t>
            </a:r>
            <a:endParaRPr lang="en-US" altLang="zh-TW" dirty="0"/>
          </a:p>
          <a:p>
            <a:r>
              <a:rPr lang="zh-TW" altLang="en-US" dirty="0"/>
              <a:t>追蹤訂單功能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55902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BCABB4-8432-2C84-7FD2-5D0E3471B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初始畫面：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BE550CF-2462-54DB-B7DC-9E454DC2E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B124084-DA6C-F7D9-0DC7-C7E30ED99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525" y="1385402"/>
            <a:ext cx="9300949" cy="523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36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F3CF6F-34E8-10F5-45F5-6C13F778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登入畫面：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81E46E-91D0-0E96-00A1-4406B0012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2DE8930-28A8-31B2-6E70-3F7FB3F4F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110" y="1350856"/>
            <a:ext cx="9423779" cy="530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459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3895B8-67B5-623B-8A6C-6A19C9DF5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註冊畫面：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DDBDE6-0062-3FBE-A32F-BBDF25CBA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DE7D821-B3DF-DE65-4505-C2AB2AC2D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128" y="1349364"/>
            <a:ext cx="9489743" cy="533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95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A1FED-E56B-2BF2-904B-2D60AC29A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菜單：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946D9F2-CB50-9CDD-FA59-A4EE27117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631610E-2AFB-8099-C323-7DE768286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412" y="1431463"/>
            <a:ext cx="9137176" cy="513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62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57</Words>
  <Application>Microsoft Office PowerPoint</Application>
  <PresentationFormat>寬螢幕</PresentationFormat>
  <Paragraphs>14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佈景主題</vt:lpstr>
      <vt:lpstr>專題主題：</vt:lpstr>
      <vt:lpstr>預期將開發的功能：</vt:lpstr>
      <vt:lpstr>初始畫面：</vt:lpstr>
      <vt:lpstr>登入畫面：</vt:lpstr>
      <vt:lpstr>註冊畫面：</vt:lpstr>
      <vt:lpstr>菜單：</vt:lpstr>
    </vt:vector>
  </TitlesOfParts>
  <Company>National_Kaohsiung_Normal_University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專題主題</dc:title>
  <dc:creator>軟體系 蔡岳哲</dc:creator>
  <cp:lastModifiedBy>軟體系 蔡岳哲</cp:lastModifiedBy>
  <cp:revision>7</cp:revision>
  <dcterms:created xsi:type="dcterms:W3CDTF">2024-04-17T03:21:39Z</dcterms:created>
  <dcterms:modified xsi:type="dcterms:W3CDTF">2024-04-24T14:43:56Z</dcterms:modified>
</cp:coreProperties>
</file>

<file path=docProps/thumbnail.jpeg>
</file>